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D640-676F-8760-7DB6-3EF1A129E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E2FE0-D47A-B628-305F-C2338628E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DF1E5-1071-7B71-9241-217A03D0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B3C22-99E9-C167-8E72-D181D988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59B98-B282-4E1E-51EA-D66B14F15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515C9-9A29-B746-A6E6-A0C5CB2DF6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305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54D8-40DF-C6D6-2592-F9AC53B86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27B4C6-FCD2-FC00-DAC3-937A202CA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3051-8FC2-66DC-FBF7-E3C94922A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D326-3C55-8673-0B98-38B86D1E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BE86C-E6FC-5E90-6968-99319E8A7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BAC6B-EA2F-214B-A825-7358AF9735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974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290656-EA39-8F1F-544B-D3860F4C0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2B915-42D7-330F-ADD9-C7EFEFFF2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7190C-51BF-D3FC-091E-F69A8DA9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ED95D-4701-B6BC-405C-684A80F0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DE43A-21B6-C10B-05CD-B6EAC420A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5CC79-6D91-A64D-BAF5-45CC0DAD137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22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5EBE-9A86-A6A2-CE5A-788F3EB20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347D5-E010-9BBD-5F9B-ECAEB9344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ED227-86EF-8FEB-8397-6F31B9C8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D8C14-05C0-6E38-0AFB-AA202BCB7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B2D32-CE85-18AF-646E-67DBF90B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D634A-0BD6-2342-870B-A619D2AACA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01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ECF5-B1CB-0FE9-1F34-AF6DD241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1452D-AC52-A4CC-103F-0B96ADA8E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35FF6-8282-8696-3CA9-119D4CAD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C3D32-ED94-C744-5695-D33FB79D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B2873-DEDA-11E6-BD78-181F6512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18FDB-E04D-7B41-B67E-466F640F86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413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5878-B43C-9DBB-EF20-16CC444F9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2E20F-B16B-7ED8-7D84-07CC26943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AD05C-6F2E-7B5C-371D-F33CA6D7E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C4A9F-C796-64E5-E978-E6B222D1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4C5C4-A395-2FD8-A342-6B5DB4A1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2C874-1540-2999-9503-E6C49D17C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21824-8F3D-B64E-A7D4-6743976474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175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B097-7135-E566-7F53-E94E57A6E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10E20-446D-D03F-A099-07160CDD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23B306-F05C-0FA4-677D-7F1A6DB67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F878A5-01A2-CF11-C616-63F103553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1C6A1D-D680-4C20-3A4F-6B550B53B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DD8750-D8A9-4EDA-2DAC-C4DC7E7A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745539-F236-A446-B7C9-87930BC18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424867-EC42-8B9E-6368-D91592FF2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47C86-BB99-204C-80FF-7DF6752A09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326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33B4E-CBF9-63EC-56BE-FA18A620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B36593-426B-E8C0-D773-52729BB0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8238D-75F8-317D-465E-CE675336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E8ED1-1508-2C33-6736-2ABCECDF4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154DF-5F1D-8144-AC12-AE721FB6F2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261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963018-DC34-3CDF-F46E-0272D406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570DE9-E149-8171-D385-F5EF1C444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A251E3-B8E6-D429-ED42-AA6436F7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0B989-F32D-2E40-8321-661704EFC2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912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4B17F-D42D-1B3A-030E-4C690EF50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A459C-86EE-DB20-3545-C592AD20A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E92C7-DC0B-10E8-379C-E86416C43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7562A-323F-F602-EC23-87E160C5A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53B02-7FEB-A865-B8CF-BAAB533F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5DA54-94AC-2DE7-0244-D2A179C62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AC281-77D0-7B48-A936-CE7E1A737E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21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3B1C6-BE9F-99B0-7208-94B944030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383F89-002F-56E5-DEF9-586C3D2B7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35A8B-4223-2552-E527-2036215B4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72779-19F4-5F84-6C0B-1B5D44BB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BB41-CFA4-A1AD-781A-BB072EB9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E22BB-712D-829C-628E-43C96022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7683C-3CC2-8548-A63A-8C903B5714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36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D789DD-6FA4-A953-F8DD-EBAF9E4B8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15F402-6532-56FE-D2F3-B31716FAE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C1E9C5-BBF2-45E0-BE49-2560A40278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4BDF53-9613-5A28-A9C5-12BA207735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83E082-9032-CCAB-0BB7-89BCAAFB95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D6AFED-0CAB-AE48-8405-FFEB6B3F20A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9F67F28-8261-A09C-6CC7-AF152AC946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GB" altLang="en-US" sz="4400"/>
              <a:t>Soil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E5E78C2-6839-B2DE-8E53-BCBEAC8610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US" sz="3200"/>
              <a:t>What does it mean?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EC06273-174A-8154-932D-E58B36A79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is soil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594EB79-EF3B-B009-C00F-564B4E2A4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Mud</a:t>
            </a:r>
          </a:p>
          <a:p>
            <a:r>
              <a:rPr lang="en-GB" altLang="en-US"/>
              <a:t>Dirt</a:t>
            </a:r>
          </a:p>
          <a:p>
            <a:r>
              <a:rPr lang="en-GB" altLang="en-US"/>
              <a:t>Earth</a:t>
            </a:r>
          </a:p>
          <a:p>
            <a:r>
              <a:rPr lang="en-GB" altLang="en-US"/>
              <a:t>Where plants grow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CA5C96B-5F09-8328-A25F-580BE8D1D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Where is soil?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25763DE-31C5-5C78-5059-08A567C2C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 the farmers field</a:t>
            </a:r>
          </a:p>
          <a:p>
            <a:r>
              <a:rPr lang="en-GB" altLang="en-US"/>
              <a:t>In the back garden</a:t>
            </a:r>
          </a:p>
          <a:p>
            <a:r>
              <a:rPr lang="en-GB" altLang="en-US"/>
              <a:t>In the park</a:t>
            </a:r>
          </a:p>
          <a:p>
            <a:r>
              <a:rPr lang="en-GB" altLang="en-US"/>
              <a:t>Underneath the pavement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64E577B-9573-8BDE-62A5-47FA2EC53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Is soil important?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E38E819-B632-D672-54C3-3825C509BC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Where does our food come from?</a:t>
            </a:r>
          </a:p>
          <a:p>
            <a:r>
              <a:rPr lang="en-GB" altLang="en-US"/>
              <a:t>Beautiful landscape</a:t>
            </a:r>
          </a:p>
          <a:p>
            <a:r>
              <a:rPr lang="en-GB" altLang="en-US"/>
              <a:t>Soaks rain up, like a sponge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CC94925-05E3-BD7A-FF97-7606F8FB9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Who lives in the soil?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DA6EAD8-D143-1A53-79D1-DA76C06D74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Big creatures</a:t>
            </a:r>
          </a:p>
          <a:p>
            <a:pPr lvl="1"/>
            <a:r>
              <a:rPr lang="en-GB" altLang="en-US"/>
              <a:t>Badger, rabbit, fox</a:t>
            </a:r>
          </a:p>
          <a:p>
            <a:r>
              <a:rPr lang="en-GB" altLang="en-US"/>
              <a:t>Smaller creatures</a:t>
            </a:r>
          </a:p>
          <a:p>
            <a:pPr lvl="1"/>
            <a:r>
              <a:rPr lang="en-GB" altLang="en-US"/>
              <a:t>Worm, beetles</a:t>
            </a:r>
          </a:p>
          <a:p>
            <a:r>
              <a:rPr lang="en-GB" altLang="en-US"/>
              <a:t>Smallest creatures</a:t>
            </a:r>
          </a:p>
          <a:p>
            <a:pPr lvl="1"/>
            <a:r>
              <a:rPr lang="en-GB" altLang="en-US"/>
              <a:t>Tiny worms, Bacteria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6E51FA89-D8C5-64CB-6FCD-83F6257E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" y="5392738"/>
            <a:ext cx="599598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Amazing soil fact:</a:t>
            </a:r>
          </a:p>
          <a:p>
            <a:r>
              <a:rPr lang="en-GB" altLang="en-US"/>
              <a:t>One teaspoon of good earth holds more creatures than there are people on the whole earth!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98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Soil</vt:lpstr>
      <vt:lpstr>What is soil</vt:lpstr>
      <vt:lpstr>Where is soil?</vt:lpstr>
      <vt:lpstr>Is soil important?</vt:lpstr>
      <vt:lpstr>Who lives in the soil?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Soil</dc:title>
  <dc:subject/>
  <dc:creator/>
  <cp:keywords/>
  <dc:description/>
  <cp:lastModifiedBy>Stephen Hallett</cp:lastModifiedBy>
  <cp:revision>5</cp:revision>
  <dcterms:created xsi:type="dcterms:W3CDTF">2005-11-25T12:17:29Z</dcterms:created>
  <dcterms:modified xsi:type="dcterms:W3CDTF">2026-06-18T21:21:17Z</dcterms:modified>
  <cp:category/>
</cp:coreProperties>
</file>